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303" r:id="rId2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E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098"/>
    <p:restoredTop sz="94654"/>
  </p:normalViewPr>
  <p:slideViewPr>
    <p:cSldViewPr snapToGrid="0">
      <p:cViewPr varScale="1">
        <p:scale>
          <a:sx n="70" d="100"/>
          <a:sy n="70" d="100"/>
        </p:scale>
        <p:origin x="2544" y="20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SLIDES_API1359574893_1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SLIDES_API1359574893_1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18EB895-0A60-664E-AEC7-B4C9275E58E8}"/>
              </a:ext>
            </a:extLst>
          </p:cNvPr>
          <p:cNvSpPr txBox="1"/>
          <p:nvPr/>
        </p:nvSpPr>
        <p:spPr>
          <a:xfrm>
            <a:off x="1919238" y="400110"/>
            <a:ext cx="62823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AFD0D9"/>
                </a:solidFill>
                <a:effectLst>
                  <a:glow rad="101600">
                    <a:schemeClr val="bg1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Mrs. Peacock’s</a:t>
            </a:r>
            <a:endParaRPr lang="en-US" sz="6000" b="1" dirty="0">
              <a:ln>
                <a:solidFill>
                  <a:sysClr val="windowText" lastClr="000000"/>
                </a:solidFill>
              </a:ln>
              <a:solidFill>
                <a:srgbClr val="DF1C34"/>
              </a:solidFill>
              <a:effectLst>
                <a:glow rad="101600">
                  <a:prstClr val="white"/>
                </a:glow>
              </a:effectLst>
              <a:latin typeface="Century Gothic" panose="020B0502020202020204" pitchFamily="34" charset="0"/>
              <a:ea typeface="KAWonderful" panose="02000603000000000000" pitchFamily="2" charset="0"/>
              <a:cs typeface="KG Red Hands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73A147-7239-CD74-5C27-D42409B6FA08}"/>
              </a:ext>
            </a:extLst>
          </p:cNvPr>
          <p:cNvSpPr txBox="1"/>
          <p:nvPr/>
        </p:nvSpPr>
        <p:spPr>
          <a:xfrm>
            <a:off x="2318139" y="1994591"/>
            <a:ext cx="5368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entury Gothic" panose="020B0502020202020204" pitchFamily="34" charset="0"/>
                <a:ea typeface="AGFriNally Medium" charset="0"/>
                <a:cs typeface="AGFriNally Medium" charset="0"/>
              </a:rPr>
              <a:t>December 4-8, 2023</a:t>
            </a:r>
            <a:endParaRPr lang="en-US" sz="3200" dirty="0">
              <a:latin typeface="Century Gothic" panose="020B0502020202020204" pitchFamily="34" charset="0"/>
              <a:ea typeface="AGFriNally Medium" charset="0"/>
              <a:cs typeface="AGFriNally Medium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447317-5730-78FC-4661-11F0ABF2089A}"/>
              </a:ext>
            </a:extLst>
          </p:cNvPr>
          <p:cNvSpPr txBox="1"/>
          <p:nvPr/>
        </p:nvSpPr>
        <p:spPr>
          <a:xfrm>
            <a:off x="331304" y="2754601"/>
            <a:ext cx="3689174" cy="1477328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ELA: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Christmas Around the World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PHONICS: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r- controlled vowel: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ar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Condensed" panose="020B0506020202020204" pitchFamily="34" charset="0"/>
              <a:ea typeface="Century Gothic" charset="0"/>
              <a:cs typeface="Century Gothic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LANGUAGE: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Friendly Letter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MATH:</a:t>
            </a:r>
            <a:r>
              <a:rPr kumimoji="0" lang="en-US" sz="1800" b="1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Understand 3-digit numbers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S. STUDIES: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Continents &amp; Oceans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C2021E-A227-F488-508F-399CFB0BBE4E}"/>
              </a:ext>
            </a:extLst>
          </p:cNvPr>
          <p:cNvSpPr txBox="1"/>
          <p:nvPr/>
        </p:nvSpPr>
        <p:spPr>
          <a:xfrm>
            <a:off x="931189" y="2335668"/>
            <a:ext cx="2873352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  <a:uLnTx/>
                <a:uFillTx/>
                <a:latin typeface="Cooper Black" panose="0208090404030B020404" pitchFamily="18" charset="77"/>
                <a:cs typeface="Phosphate Solid" panose="02000506050000020004" pitchFamily="2" charset="77"/>
                <a:sym typeface="Arial"/>
              </a:rPr>
              <a:t>Weekly Skills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oper Black" panose="0208090404030B020404" pitchFamily="18" charset="77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725E1C-67D5-28FA-BF95-8A0BA884D106}"/>
              </a:ext>
            </a:extLst>
          </p:cNvPr>
          <p:cNvSpPr txBox="1"/>
          <p:nvPr/>
        </p:nvSpPr>
        <p:spPr>
          <a:xfrm>
            <a:off x="4140772" y="2805897"/>
            <a:ext cx="3300324" cy="1426031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cs typeface="Arial Hebrew Scholar Light"/>
                <a:sym typeface="Arial"/>
              </a:rPr>
              <a:t>Dec. 5-7: CASE testing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600" b="1" dirty="0">
                <a:latin typeface="Century Gothic" panose="020B0502020202020204" pitchFamily="34" charset="0"/>
                <a:cs typeface="Arial Hebrew Scholar Light"/>
              </a:rPr>
              <a:t>Dec. 15: Pajama Day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cs typeface="Arial Hebrew Scholar Light"/>
                <a:sym typeface="Arial"/>
              </a:rPr>
              <a:t>D</a:t>
            </a:r>
            <a:r>
              <a:rPr lang="en-US" sz="1600" b="1" dirty="0" err="1">
                <a:latin typeface="Century Gothic" panose="020B0502020202020204" pitchFamily="34" charset="0"/>
                <a:cs typeface="Arial Hebrew Scholar Light"/>
              </a:rPr>
              <a:t>ec.</a:t>
            </a:r>
            <a:r>
              <a:rPr lang="en-US" sz="1600" b="1" dirty="0">
                <a:latin typeface="Century Gothic" panose="020B0502020202020204" pitchFamily="34" charset="0"/>
                <a:cs typeface="Arial Hebrew Scholar Light"/>
              </a:rPr>
              <a:t> 18: Wear Red Day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cs typeface="Arial Hebrew Scholar Light"/>
                <a:sym typeface="Arial"/>
              </a:rPr>
              <a:t>Dec. 19: Wear Green Day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600" b="1" dirty="0">
                <a:latin typeface="Century Gothic" panose="020B0502020202020204" pitchFamily="34" charset="0"/>
                <a:cs typeface="Arial Hebrew Scholar Light"/>
              </a:rPr>
              <a:t>Dec. 20: Grinch Day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cs typeface="Arial Hebrew Scholar Light"/>
              <a:sym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FB6CD4-7347-8929-9F94-9EA6AF6D3C4D}"/>
              </a:ext>
            </a:extLst>
          </p:cNvPr>
          <p:cNvSpPr txBox="1"/>
          <p:nvPr/>
        </p:nvSpPr>
        <p:spPr>
          <a:xfrm>
            <a:off x="4448858" y="2335668"/>
            <a:ext cx="3110777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  <a:uLnTx/>
                <a:uFillTx/>
                <a:latin typeface="Cooper Black" panose="0208090404030B020404" pitchFamily="18" charset="77"/>
                <a:cs typeface="Phosphate Solid" panose="02000506050000020004" pitchFamily="2" charset="77"/>
                <a:sym typeface="Arial"/>
              </a:rPr>
              <a:t>Coming up @ NSE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oper Black" panose="0208090404030B020404" pitchFamily="18" charset="77"/>
              <a:sym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D2C8934-6480-EDEF-B633-7A0422A74213}"/>
              </a:ext>
            </a:extLst>
          </p:cNvPr>
          <p:cNvSpPr/>
          <p:nvPr/>
        </p:nvSpPr>
        <p:spPr>
          <a:xfrm>
            <a:off x="331304" y="4310062"/>
            <a:ext cx="7109792" cy="461572"/>
          </a:xfrm>
          <a:prstGeom prst="rect">
            <a:avLst/>
          </a:prstGeom>
          <a:solidFill>
            <a:srgbClr val="C9E8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7F65E4-AF70-641A-058F-26250B193E1A}"/>
              </a:ext>
            </a:extLst>
          </p:cNvPr>
          <p:cNvSpPr txBox="1"/>
          <p:nvPr/>
        </p:nvSpPr>
        <p:spPr>
          <a:xfrm>
            <a:off x="1081654" y="4883849"/>
            <a:ext cx="5745865" cy="2908489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800" dirty="0">
                <a:solidFill>
                  <a:srgbClr val="FF0000"/>
                </a:solidFill>
                <a:latin typeface="Bernard MT Condensed" panose="02050806060905020404" pitchFamily="18" charset="77"/>
                <a:cs typeface="Phosphate Inline" panose="02000506050000020004" pitchFamily="2" charset="77"/>
              </a:rPr>
              <a:t>r- controlled vowel: </a:t>
            </a:r>
            <a:r>
              <a:rPr lang="en-US" sz="2800" dirty="0" err="1">
                <a:solidFill>
                  <a:srgbClr val="FF0000"/>
                </a:solidFill>
                <a:latin typeface="Bernard MT Condensed" panose="02050806060905020404" pitchFamily="18" charset="77"/>
                <a:cs typeface="Phosphate Inline" panose="02000506050000020004" pitchFamily="2" charset="77"/>
              </a:rPr>
              <a:t>ar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ernard MT Condensed" panose="02050806060905020404" pitchFamily="18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dirty="0">
              <a:latin typeface="Phosphate Inline" panose="02000506050000020004" pitchFamily="2" charset="77"/>
              <a:cs typeface="Phosphate Inline" panose="02000506050000020004" pitchFamily="2" charset="7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dirty="0">
              <a:latin typeface="Phosphate Inline" panose="02000506050000020004" pitchFamily="2" charset="77"/>
              <a:cs typeface="Phosphate Inline" panose="02000506050000020004" pitchFamily="2" charset="7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kern="0" dirty="0">
              <a:solidFill>
                <a:srgbClr val="000000"/>
              </a:solidFill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C3BFAB-24DA-686E-FB6C-B42DAFF6F0D1}"/>
              </a:ext>
            </a:extLst>
          </p:cNvPr>
          <p:cNvSpPr txBox="1"/>
          <p:nvPr/>
        </p:nvSpPr>
        <p:spPr>
          <a:xfrm>
            <a:off x="330082" y="7978614"/>
            <a:ext cx="3810690" cy="1631216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Reminders-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Send water &amp; snack everyday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Check your child’s folder daily.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Signed papers go home on Tues.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Return kindness lightbulb by Wed.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Please send Coins for Christmas!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65E7EEE-64BB-DAE8-25FE-EDF9B1033FA9}"/>
              </a:ext>
            </a:extLst>
          </p:cNvPr>
          <p:cNvSpPr txBox="1"/>
          <p:nvPr/>
        </p:nvSpPr>
        <p:spPr>
          <a:xfrm>
            <a:off x="4251960" y="7963425"/>
            <a:ext cx="3189136" cy="1631216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Homework/Tests-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Homework- Math, Reading, and math facts each night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r>
              <a:rPr lang="en-US" sz="1600" dirty="0">
                <a:latin typeface="Century Gothic" panose="020B0502020202020204" pitchFamily="34" charset="0"/>
              </a:rPr>
              <a:t>Spelling and Fact tests- Friday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798BE14-2FD7-D844-2A16-5EDE397D9653}"/>
              </a:ext>
            </a:extLst>
          </p:cNvPr>
          <p:cNvSpPr txBox="1"/>
          <p:nvPr/>
        </p:nvSpPr>
        <p:spPr>
          <a:xfrm>
            <a:off x="1081655" y="4293685"/>
            <a:ext cx="5914324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  Phonics Skill OF THE WEEK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990BED-81EF-A218-5198-22358F54BAC1}"/>
              </a:ext>
            </a:extLst>
          </p:cNvPr>
          <p:cNvSpPr txBox="1"/>
          <p:nvPr/>
        </p:nvSpPr>
        <p:spPr>
          <a:xfrm>
            <a:off x="1490018" y="5285769"/>
            <a:ext cx="163486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car</a:t>
            </a:r>
          </a:p>
          <a:p>
            <a:r>
              <a:rPr lang="en-US" sz="2200" dirty="0"/>
              <a:t>chart</a:t>
            </a:r>
          </a:p>
          <a:p>
            <a:r>
              <a:rPr lang="en-US" sz="2200" dirty="0"/>
              <a:t>spark</a:t>
            </a:r>
          </a:p>
          <a:p>
            <a:r>
              <a:rPr lang="en-US" sz="2200" dirty="0"/>
              <a:t>yard</a:t>
            </a:r>
          </a:p>
          <a:p>
            <a:r>
              <a:rPr lang="en-US" sz="2200" dirty="0"/>
              <a:t>star</a:t>
            </a:r>
          </a:p>
          <a:p>
            <a:r>
              <a:rPr lang="en-US" sz="2200" dirty="0"/>
              <a:t>far</a:t>
            </a:r>
          </a:p>
          <a:p>
            <a:r>
              <a:rPr lang="en-US" sz="2200" dirty="0"/>
              <a:t>park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022323B-989A-FEF3-40D4-8215734DFF7D}"/>
              </a:ext>
            </a:extLst>
          </p:cNvPr>
          <p:cNvSpPr txBox="1"/>
          <p:nvPr/>
        </p:nvSpPr>
        <p:spPr>
          <a:xfrm>
            <a:off x="3425568" y="5347324"/>
            <a:ext cx="1634861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farm</a:t>
            </a:r>
          </a:p>
          <a:p>
            <a:r>
              <a:rPr lang="en-US" sz="2200" dirty="0"/>
              <a:t>barn</a:t>
            </a:r>
          </a:p>
          <a:p>
            <a:r>
              <a:rPr lang="en-US" sz="2200" dirty="0"/>
              <a:t>marsh</a:t>
            </a:r>
          </a:p>
          <a:p>
            <a:r>
              <a:rPr lang="en-US" sz="2200" dirty="0"/>
              <a:t>good</a:t>
            </a:r>
          </a:p>
          <a:p>
            <a:r>
              <a:rPr lang="en-US" sz="2200" dirty="0"/>
              <a:t>our</a:t>
            </a:r>
          </a:p>
          <a:p>
            <a:r>
              <a:rPr lang="en-US" sz="2200" dirty="0"/>
              <a:t>now</a:t>
            </a:r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33B34B8-02F0-0256-FA65-8581EE191577}"/>
              </a:ext>
            </a:extLst>
          </p:cNvPr>
          <p:cNvSpPr txBox="1"/>
          <p:nvPr/>
        </p:nvSpPr>
        <p:spPr>
          <a:xfrm>
            <a:off x="5361118" y="5285769"/>
            <a:ext cx="163486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warm</a:t>
            </a:r>
          </a:p>
          <a:p>
            <a:r>
              <a:rPr lang="en-US" sz="2200" dirty="0"/>
              <a:t>people</a:t>
            </a:r>
          </a:p>
          <a:p>
            <a:r>
              <a:rPr lang="en-US" sz="2200" dirty="0"/>
              <a:t>only</a:t>
            </a:r>
          </a:p>
          <a:p>
            <a:r>
              <a:rPr lang="en-US" sz="2200" dirty="0"/>
              <a:t>your</a:t>
            </a:r>
          </a:p>
          <a:p>
            <a:r>
              <a:rPr lang="en-US" sz="2200" dirty="0"/>
              <a:t>use</a:t>
            </a:r>
          </a:p>
          <a:p>
            <a:r>
              <a:rPr lang="en-US" sz="2200" dirty="0"/>
              <a:t>dark</a:t>
            </a:r>
          </a:p>
          <a:p>
            <a:r>
              <a:rPr lang="en-US" sz="2200" dirty="0"/>
              <a:t>marks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1592</TotalTime>
  <Words>154</Words>
  <Application>Microsoft Macintosh PowerPoint</Application>
  <PresentationFormat>Custom</PresentationFormat>
  <Paragraphs>51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Avenir Next Condensed</vt:lpstr>
      <vt:lpstr>Bernard MT Condensed</vt:lpstr>
      <vt:lpstr>Century Gothic</vt:lpstr>
      <vt:lpstr>Cooper Black</vt:lpstr>
      <vt:lpstr>Phosphate Inline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Peacock, Darrah</cp:lastModifiedBy>
  <cp:revision>7</cp:revision>
  <cp:lastPrinted>2023-11-30T19:12:08Z</cp:lastPrinted>
  <dcterms:modified xsi:type="dcterms:W3CDTF">2023-12-01T19:25:38Z</dcterms:modified>
</cp:coreProperties>
</file>